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D6BD-F6F7-4C38-A494-7212834CA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5E4E9-18AC-4E40-AAA6-B403CEFF2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11DB-88D9-4314-BEB8-9AE97E84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78640-5E18-4DF3-BC22-F999C33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30FA-AD88-4F3F-A159-3EE3D0D7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0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E3A0-B565-4CA0-B365-57FCAC37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6FB2B-E5AC-42EB-ADF5-458D748E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6670-898D-4D30-AE0A-DB5741AF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572C8-11FB-4295-928B-9C6BC1D7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DED1D-384B-4C5D-ABBD-14C5A3E3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2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58BA1-92F2-4C55-AEFC-71F0942BC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432B1-AF43-4A6D-A823-2FB9325C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8DAF-D025-4F90-A08C-6AD5B3D2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8F3AF-A30A-4334-91B1-DD002793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D1C1-4074-4AC3-8303-E2A379F5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4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B654-F1D8-457B-9BC5-7C97FD77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AAE19-365C-4DEB-A490-D33606AE2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57BFB-7BE5-4731-AC9D-CBEF7E18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21A77-F5B4-4A53-A5D2-545030E8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093A-117E-47F4-8C9E-ABC11D72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9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8D9B-93F7-47C2-9A9A-7AABC769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39103-487C-4918-BFE3-4099160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E5C-B6E6-4397-AD79-9D82B312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7EFD-1E19-41D7-93FD-5583416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39E6F-7106-40D6-A4DE-6A884BA4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FC49-224A-49F3-A975-80473966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97E70-37C3-49EC-BDE5-FE93EB229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2D137-4A8A-4045-9D6F-8A66B69B0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1F3F-758B-4B22-A984-A0CBAB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D3259-9B89-4BCF-97E1-73CEEA26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39814-E9DB-4FDC-A613-08AC4A0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67-A8FA-413D-88E3-A80C394A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FEB1B-F7DA-419F-93A3-DADBCF9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7602E-3BEE-427D-BB32-04B742A06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52573-E958-46E7-8A20-A0780524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992B5-5F0C-4E15-BB46-D7CCA3E14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79C57-C2B5-41FF-9CDA-1E20D0F4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E5B7C-BDB0-415D-BC7B-1B1F19B3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FDEB8-C2E1-449A-9D13-20B0DF54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3792-5821-4192-ABA0-FA44D6A5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BA760-7130-4BAB-8A09-3A1A3D83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AF31E-42FF-4456-B104-0F470B4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13D1D-A4A0-46D3-87B5-EFBD869F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0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1AB40-73B4-421E-AC1B-EAA88D4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0F02-1CC0-4EB3-A5E9-5EA80DCD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B0FD1-487F-4BBC-A14E-571BEBAC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ADA5-BB48-45F2-BDDF-61CD2D10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3D94A-1530-4A91-A22C-139EF3314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CF63-5B84-41AF-ACF7-ECA7E5A21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AC267-DE81-4175-86CE-29BF73CB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D5C2B-513A-42AB-B577-2BB3179B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8075-00E1-4D59-9A02-96665146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A8681-C57A-43CD-A814-9E9955D7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4CAEB-718D-4012-9BE1-897DD508B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CEC3E-8E8C-45D8-A55B-D8BB0A25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B3A3-5382-43FB-8F5D-1C0299BCE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7D178-FECC-4656-9373-D751130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1529-6A4E-487F-AC95-6CE5676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5DDB2F-3CE8-45CE-A796-68396367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EAC0-75D9-4876-9F18-97765E81E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47208-DB38-49E4-B933-FE017E55A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2041-32B5-4EB6-B54F-3BFF49C58D35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2320-0977-4D2F-9AA9-3FD48A0FF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123D1-5EF7-4D18-ABA8-23123E79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0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6D79C-91D7-49C2-97D5-529116204E88}"/>
              </a:ext>
            </a:extLst>
          </p:cNvPr>
          <p:cNvSpPr/>
          <p:nvPr/>
        </p:nvSpPr>
        <p:spPr>
          <a:xfrm>
            <a:off x="381740" y="266330"/>
            <a:ext cx="11532093" cy="6285390"/>
          </a:xfrm>
          <a:prstGeom prst="rect">
            <a:avLst/>
          </a:prstGeom>
          <a:gradFill flip="none" rotWithShape="1">
            <a:gsLst>
              <a:gs pos="39000">
                <a:schemeClr val="accent5">
                  <a:lumMod val="60000"/>
                  <a:lumOff val="40000"/>
                </a:schemeClr>
              </a:gs>
              <a:gs pos="0">
                <a:srgbClr val="00B050"/>
              </a:gs>
              <a:gs pos="100000">
                <a:srgbClr val="0070C0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3504-B821-4BE6-82DB-B9020741F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5825" y="266330"/>
            <a:ext cx="9720862" cy="62853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B3AC2-FE0B-41D9-8A8B-BAFF25F047FF}"/>
              </a:ext>
            </a:extLst>
          </p:cNvPr>
          <p:cNvSpPr/>
          <p:nvPr/>
        </p:nvSpPr>
        <p:spPr>
          <a:xfrm>
            <a:off x="0" y="0"/>
            <a:ext cx="3817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31DC4-6A68-4B43-A1E0-462BC6FBEAA2}"/>
              </a:ext>
            </a:extLst>
          </p:cNvPr>
          <p:cNvSpPr txBox="1"/>
          <p:nvPr/>
        </p:nvSpPr>
        <p:spPr>
          <a:xfrm>
            <a:off x="3590925" y="306280"/>
            <a:ext cx="799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i="1" dirty="0">
                <a:solidFill>
                  <a:srgbClr val="1F24E1"/>
                </a:solidFill>
                <a:latin typeface="Roboto Condensed" pitchFamily="2" charset="0"/>
                <a:ea typeface="Roboto Condensed" pitchFamily="2" charset="0"/>
              </a:rPr>
              <a:t>Brain Simulator II</a:t>
            </a:r>
            <a:endParaRPr lang="en-US" sz="2400" b="1" i="1" dirty="0">
              <a:solidFill>
                <a:srgbClr val="1F24E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5171A-B92B-4E46-8C06-3AF84F9E0855}"/>
              </a:ext>
            </a:extLst>
          </p:cNvPr>
          <p:cNvSpPr txBox="1"/>
          <p:nvPr/>
        </p:nvSpPr>
        <p:spPr>
          <a:xfrm>
            <a:off x="6410324" y="2628900"/>
            <a:ext cx="4981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From: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Charles Simon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http://FutureAI.guru</a:t>
            </a:r>
          </a:p>
        </p:txBody>
      </p:sp>
    </p:spTree>
    <p:extLst>
      <p:ext uri="{BB962C8B-B14F-4D97-AF65-F5344CB8AC3E}">
        <p14:creationId xmlns:p14="http://schemas.microsoft.com/office/powerpoint/2010/main" val="257477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 Condensed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C-C Simon</dc:creator>
  <cp:lastModifiedBy>C-C Simon</cp:lastModifiedBy>
  <cp:revision>1</cp:revision>
  <dcterms:created xsi:type="dcterms:W3CDTF">2019-02-14T16:53:46Z</dcterms:created>
  <dcterms:modified xsi:type="dcterms:W3CDTF">2019-02-14T17:03:52Z</dcterms:modified>
</cp:coreProperties>
</file>

<file path=docProps/thumbnail.jpeg>
</file>